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C6A46-88E6-4243-9B88-ADFC3C08F9E7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43162-E3CB-4A1B-B9CC-7E3DE912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761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C6A46-88E6-4243-9B88-ADFC3C08F9E7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43162-E3CB-4A1B-B9CC-7E3DE912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524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C6A46-88E6-4243-9B88-ADFC3C08F9E7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43162-E3CB-4A1B-B9CC-7E3DE912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697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C6A46-88E6-4243-9B88-ADFC3C08F9E7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43162-E3CB-4A1B-B9CC-7E3DE912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897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C6A46-88E6-4243-9B88-ADFC3C08F9E7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43162-E3CB-4A1B-B9CC-7E3DE912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61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C6A46-88E6-4243-9B88-ADFC3C08F9E7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43162-E3CB-4A1B-B9CC-7E3DE912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509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C6A46-88E6-4243-9B88-ADFC3C08F9E7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43162-E3CB-4A1B-B9CC-7E3DE912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959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C6A46-88E6-4243-9B88-ADFC3C08F9E7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43162-E3CB-4A1B-B9CC-7E3DE912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623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C6A46-88E6-4243-9B88-ADFC3C08F9E7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43162-E3CB-4A1B-B9CC-7E3DE912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701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C6A46-88E6-4243-9B88-ADFC3C08F9E7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43162-E3CB-4A1B-B9CC-7E3DE912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100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C6A46-88E6-4243-9B88-ADFC3C08F9E7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43162-E3CB-4A1B-B9CC-7E3DE912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145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C6A46-88E6-4243-9B88-ADFC3C08F9E7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443162-E3CB-4A1B-B9CC-7E3DE912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133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Greek and Latin Roots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Word List:  log = word, idea, reason, speech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800" dirty="0" smtClean="0"/>
              <a:t>1.Analogy (n)  words that draw comparisons and similarities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1.Apology (n)  words expressing regret; words asking to be excused for an action 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0876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og  =  word, idea, reason, speech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sz="2400" dirty="0"/>
              <a:t>d</a:t>
            </a:r>
            <a:r>
              <a:rPr lang="en-US" sz="2400" dirty="0" smtClean="0"/>
              <a:t>ialog (n)      a conversation between two or more people; word shared between people.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e</a:t>
            </a:r>
            <a:r>
              <a:rPr lang="en-US" sz="2400" dirty="0" smtClean="0"/>
              <a:t>pilogue (n)    a short section added to the end of a book; a short poem or speech directly to the audience at the end of a play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029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  =  word, idea, reason, speech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400" dirty="0"/>
              <a:t>e</a:t>
            </a:r>
            <a:r>
              <a:rPr lang="en-US" sz="2400" dirty="0" smtClean="0"/>
              <a:t>ulogy (n)   kind words spoken about a person who has passed away</a:t>
            </a:r>
          </a:p>
          <a:p>
            <a:endParaRPr lang="en-US" sz="2400" dirty="0"/>
          </a:p>
          <a:p>
            <a:r>
              <a:rPr lang="en-US" sz="2400" dirty="0"/>
              <a:t>l</a:t>
            </a:r>
            <a:r>
              <a:rPr lang="en-US" sz="2400" dirty="0" smtClean="0"/>
              <a:t>ogbook (n)  an official record; a book in which information is written in a timely manner</a:t>
            </a:r>
          </a:p>
          <a:p>
            <a:endParaRPr lang="en-US" sz="2400" dirty="0"/>
          </a:p>
          <a:p>
            <a:r>
              <a:rPr lang="en-US" sz="2400" dirty="0"/>
              <a:t>l</a:t>
            </a:r>
            <a:r>
              <a:rPr lang="en-US" sz="2400" dirty="0" smtClean="0"/>
              <a:t>ogical (adj.)  a statement, thought, or action that is reasonable; words that make sense 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72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  =  word, idea, reason, speech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400" dirty="0"/>
              <a:t>l</a:t>
            </a:r>
            <a:r>
              <a:rPr lang="en-US" sz="2400" dirty="0" smtClean="0"/>
              <a:t>ogo (n)   a word, name, symbol, or trademark designed for easy recognition.</a:t>
            </a:r>
          </a:p>
          <a:p>
            <a:endParaRPr lang="en-US" dirty="0"/>
          </a:p>
          <a:p>
            <a:r>
              <a:rPr lang="en-US" sz="2400" dirty="0"/>
              <a:t>m</a:t>
            </a:r>
            <a:r>
              <a:rPr lang="en-US" sz="2400" dirty="0" smtClean="0"/>
              <a:t>onologue (n)  a long speech made by one person; a continuous series of jokes delivered by a comedian.</a:t>
            </a:r>
          </a:p>
          <a:p>
            <a:endParaRPr lang="en-US" sz="2400" dirty="0"/>
          </a:p>
          <a:p>
            <a:r>
              <a:rPr lang="en-US" sz="2400" dirty="0"/>
              <a:t>p</a:t>
            </a:r>
            <a:r>
              <a:rPr lang="en-US" sz="2400" smtClean="0"/>
              <a:t>rologue </a:t>
            </a:r>
            <a:r>
              <a:rPr lang="en-US" sz="2400" dirty="0" smtClean="0"/>
              <a:t>(n)  introduction; preface; an introductory chapter at the beginning of a book or play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054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87</TotalTime>
  <Words>227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Greek and Latin Roots</vt:lpstr>
      <vt:lpstr>log  =  word, idea, reason, speech</vt:lpstr>
      <vt:lpstr>log  =  word, idea, reason, speech</vt:lpstr>
      <vt:lpstr>log  =  word, idea, reason, speech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Greek &amp; Latin Roots</dc:title>
  <dc:creator>Vickie Dean</dc:creator>
  <cp:lastModifiedBy>vjdean</cp:lastModifiedBy>
  <cp:revision>13</cp:revision>
  <dcterms:created xsi:type="dcterms:W3CDTF">2012-09-04T00:17:33Z</dcterms:created>
  <dcterms:modified xsi:type="dcterms:W3CDTF">2012-09-27T13:20:07Z</dcterms:modified>
</cp:coreProperties>
</file>